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180" y="-150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6"/>
            <a:ext cx="6427074" cy="229215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71E7-069C-4DEB-B718-0A226E372495}" type="datetimeFigureOut">
              <a:rPr kumimoji="1" lang="ja-JP" altLang="en-US" smtClean="0"/>
              <a:t>2016/8/30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2F43-2D76-4F84-9245-FBDEA80F43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738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71E7-069C-4DEB-B718-0A226E372495}" type="datetimeFigureOut">
              <a:rPr kumimoji="1" lang="ja-JP" altLang="en-US" smtClean="0"/>
              <a:t>2016/8/30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2F43-2D76-4F84-9245-FBDEA80F43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425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534133" y="668338"/>
            <a:ext cx="1405923" cy="1422568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12427" y="668338"/>
            <a:ext cx="4095684" cy="1422568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71E7-069C-4DEB-B718-0A226E372495}" type="datetimeFigureOut">
              <a:rPr kumimoji="1" lang="ja-JP" altLang="en-US" smtClean="0"/>
              <a:t>2016/8/30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2F43-2D76-4F84-9245-FBDEA80F43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2989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71E7-069C-4DEB-B718-0A226E372495}" type="datetimeFigureOut">
              <a:rPr kumimoji="1" lang="ja-JP" altLang="en-US" smtClean="0"/>
              <a:t>2016/8/30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2F43-2D76-4F84-9245-FBDEA80F43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707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71E7-069C-4DEB-B718-0A226E372495}" type="datetimeFigureOut">
              <a:rPr kumimoji="1" lang="ja-JP" altLang="en-US" smtClean="0"/>
              <a:t>2016/8/30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2F43-2D76-4F84-9245-FBDEA80F43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1214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12428" y="3891210"/>
            <a:ext cx="2750147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188595" y="3891210"/>
            <a:ext cx="2751460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71E7-069C-4DEB-B718-0A226E372495}" type="datetimeFigureOut">
              <a:rPr kumimoji="1" lang="ja-JP" altLang="en-US" smtClean="0"/>
              <a:t>2016/8/30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2F43-2D76-4F84-9245-FBDEA80F43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2432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71E7-069C-4DEB-B718-0A226E372495}" type="datetimeFigureOut">
              <a:rPr kumimoji="1" lang="ja-JP" altLang="en-US" smtClean="0"/>
              <a:t>2016/8/30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2F43-2D76-4F84-9245-FBDEA80F43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4484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71E7-069C-4DEB-B718-0A226E372495}" type="datetimeFigureOut">
              <a:rPr kumimoji="1" lang="ja-JP" altLang="en-US" smtClean="0"/>
              <a:t>2016/8/30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2F43-2D76-4F84-9245-FBDEA80F43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844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71E7-069C-4DEB-B718-0A226E372495}" type="datetimeFigureOut">
              <a:rPr kumimoji="1" lang="ja-JP" altLang="en-US" smtClean="0"/>
              <a:t>2016/8/30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2F43-2D76-4F84-9245-FBDEA80F43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1341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4" y="425756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71E7-069C-4DEB-B718-0A226E372495}" type="datetimeFigureOut">
              <a:rPr kumimoji="1" lang="ja-JP" altLang="en-US" smtClean="0"/>
              <a:t>2016/8/30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2F43-2D76-4F84-9245-FBDEA80F43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556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71E7-069C-4DEB-B718-0A226E372495}" type="datetimeFigureOut">
              <a:rPr kumimoji="1" lang="ja-JP" altLang="en-US" smtClean="0"/>
              <a:t>2016/8/30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2F43-2D76-4F84-9245-FBDEA80F43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0535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671E7-069C-4DEB-B718-0A226E372495}" type="datetimeFigureOut">
              <a:rPr kumimoji="1" lang="ja-JP" altLang="en-US" smtClean="0"/>
              <a:t>2016/8/30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62F43-2D76-4F84-9245-FBDEA80F43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851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" r="376"/>
          <a:stretch/>
        </p:blipFill>
        <p:spPr>
          <a:xfrm>
            <a:off x="108224" y="129540"/>
            <a:ext cx="7342806" cy="1041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225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サッポログループマネジメント株式会社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AMI.HINAGO</dc:creator>
  <cp:lastModifiedBy>AMI.HINAGO</cp:lastModifiedBy>
  <cp:revision>2</cp:revision>
  <dcterms:created xsi:type="dcterms:W3CDTF">2016-08-29T23:53:48Z</dcterms:created>
  <dcterms:modified xsi:type="dcterms:W3CDTF">2016-08-30T00:06:29Z</dcterms:modified>
</cp:coreProperties>
</file>